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150A"/>
    <a:srgbClr val="8A1D0D"/>
    <a:srgbClr val="D63C2B"/>
    <a:srgbClr val="004C7A"/>
    <a:srgbClr val="006FB3"/>
    <a:srgbClr val="35BBE2"/>
    <a:srgbClr val="06B714"/>
    <a:srgbClr val="893D1B"/>
    <a:srgbClr val="C05426"/>
    <a:srgbClr val="FDB7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-1" y="2895116"/>
            <a:ext cx="3996656" cy="1030498"/>
          </a:xfrm>
          <a:prstGeom prst="rect">
            <a:avLst/>
          </a:prstGeom>
          <a:gradFill flip="none" rotWithShape="1">
            <a:gsLst>
              <a:gs pos="0">
                <a:srgbClr val="D63C2B"/>
              </a:gs>
              <a:gs pos="100000">
                <a:srgbClr val="8A1D0D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5" name="Прямоугольник 4"/>
          <p:cNvSpPr/>
          <p:nvPr/>
        </p:nvSpPr>
        <p:spPr>
          <a:xfrm>
            <a:off x="-1" y="9091116"/>
            <a:ext cx="7561264" cy="1602284"/>
          </a:xfrm>
          <a:prstGeom prst="rect">
            <a:avLst/>
          </a:prstGeom>
          <a:gradFill flip="none" rotWithShape="1">
            <a:gsLst>
              <a:gs pos="0">
                <a:srgbClr val="D63C2B"/>
              </a:gs>
              <a:gs pos="100000">
                <a:srgbClr val="8A1D0D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21" name="TextBox 20"/>
          <p:cNvSpPr txBox="1"/>
          <p:nvPr/>
        </p:nvSpPr>
        <p:spPr>
          <a:xfrm>
            <a:off x="302826" y="2909878"/>
            <a:ext cx="3394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solidFill>
                  <a:schemeClr val="bg1"/>
                </a:solidFill>
              </a:rPr>
              <a:t>захватывающее предложение по организации игры «Мафия» для </a:t>
            </a:r>
            <a:r>
              <a:rPr lang="ru-RU" sz="1800" i="1" dirty="0" err="1">
                <a:solidFill>
                  <a:schemeClr val="bg1"/>
                </a:solidFill>
              </a:rPr>
              <a:t>event</a:t>
            </a:r>
            <a:r>
              <a:rPr lang="ru-RU" sz="1800" i="1" dirty="0">
                <a:solidFill>
                  <a:schemeClr val="bg1"/>
                </a:solidFill>
              </a:rPr>
              <a:t>-агентств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5399" y="9235132"/>
            <a:ext cx="2641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66150A"/>
                </a:solidFill>
              </a:rPr>
              <a:t>наши клиенты:</a:t>
            </a:r>
            <a:endParaRPr lang="ru-RU" sz="2400" b="1" i="1" dirty="0">
              <a:solidFill>
                <a:srgbClr val="66150A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6695" y="9523164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bg1">
                    <a:lumMod val="9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bg1">
                    <a:lumMod val="9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bg1">
                    <a:lumMod val="95000"/>
                  </a:schemeClr>
                </a:solidFill>
              </a:rPr>
              <a:t>сайт:</a:t>
            </a:r>
            <a:endParaRPr lang="ru-RU" sz="1400" i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50981" y="9523164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www.kit5.ru</a:t>
            </a:r>
            <a:endParaRPr lang="ru-RU" sz="1400" i="1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63" y="9716454"/>
            <a:ext cx="3137471" cy="5334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24247" y="810196"/>
            <a:ext cx="6984776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0"/>
              </a:lnSpc>
            </a:pPr>
            <a:r>
              <a:rPr lang="ru-RU" sz="66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Продающий заголовок вашего</a:t>
            </a:r>
            <a:endParaRPr lang="en-US" sz="66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38100" dir="16200000">
                  <a:prstClr val="black">
                    <a:alpha val="47000"/>
                  </a:prstClr>
                </a:innerShdw>
              </a:effectLst>
            </a:endParaRPr>
          </a:p>
          <a:p>
            <a:pPr>
              <a:lnSpc>
                <a:spcPts val="5000"/>
              </a:lnSpc>
            </a:pPr>
            <a:r>
              <a:rPr lang="ru-RU" sz="6000" b="1" i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«маркетинг-кита</a:t>
            </a:r>
            <a:r>
              <a:rPr lang="ru-RU" sz="6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»</a:t>
            </a:r>
            <a:endParaRPr lang="ru-RU" sz="6000" b="1" i="1" dirty="0"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3500" dist="38100" dir="16200000">
                  <a:prstClr val="black">
                    <a:alpha val="47000"/>
                  </a:prstClr>
                </a:inn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38" y="5130675"/>
            <a:ext cx="1948041" cy="1948041"/>
          </a:xfrm>
          <a:prstGeom prst="ellipse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769" y="5130675"/>
            <a:ext cx="1948041" cy="1948041"/>
          </a:xfrm>
          <a:prstGeom prst="ellipse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535" y="5130675"/>
            <a:ext cx="1948041" cy="1948041"/>
          </a:xfrm>
          <a:prstGeom prst="ellipse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-1" y="4770636"/>
            <a:ext cx="7561264" cy="0"/>
          </a:xfrm>
          <a:prstGeom prst="line">
            <a:avLst/>
          </a:prstGeom>
          <a:ln w="38100">
            <a:solidFill>
              <a:srgbClr val="D63C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-1" y="7387712"/>
            <a:ext cx="7561264" cy="0"/>
          </a:xfrm>
          <a:prstGeom prst="line">
            <a:avLst/>
          </a:prstGeom>
          <a:ln w="38100">
            <a:solidFill>
              <a:srgbClr val="D63C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31</Words>
  <Application>Microsoft Office PowerPoint</Application>
  <PresentationFormat>Произвольный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37</cp:revision>
  <dcterms:created xsi:type="dcterms:W3CDTF">2011-06-17T23:30:18Z</dcterms:created>
  <dcterms:modified xsi:type="dcterms:W3CDTF">2011-06-20T23:08:02Z</dcterms:modified>
</cp:coreProperties>
</file>